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468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023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850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095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3990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90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821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531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688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64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840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474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42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65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4856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C400-94AA-4DDA-819D-DCF33022E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UAS PRAKTIKUM WEB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B6F30-4A18-4A27-B823-9D0839DA0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Project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475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49A5-47E3-4CD2-AA23-2A954F22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4CFCA-1EDF-4AF8-9AEB-A68836C55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718621"/>
          </a:xfrm>
        </p:spPr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&amp; </a:t>
            </a:r>
            <a:r>
              <a:rPr lang="en-US" dirty="0" err="1"/>
              <a:t>disini</a:t>
            </a:r>
            <a:r>
              <a:rPr lang="en-US" dirty="0"/>
              <a:t> pula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menginputkan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405EA-A2A3-4459-BA64-63DABEA5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940908"/>
            <a:ext cx="6406196" cy="36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1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9D5C-064A-43C6-9E10-5604C973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55477-22EE-4275-B714-9F7CBA95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663788"/>
          </a:xfrm>
        </p:spPr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“edit”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0D72-AD62-45A0-BE7D-0A25F532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886076"/>
            <a:ext cx="6573794" cy="36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3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0476-6456-446B-BAD6-1E8D211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KATEGORI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9A5B-6167-42DB-8732-97DA06EB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05961"/>
          </a:xfrm>
        </p:spPr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16511-029F-4CCC-9355-EE421952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728248"/>
            <a:ext cx="6948130" cy="39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5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6330-C3A0-4225-9983-B5F9754D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PINJAMAN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2DD5-C1D6-4D8C-BE95-2E01A3D01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3561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status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user.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EE0C9-6E18-4372-ADF4-4BAE7B3E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578444"/>
            <a:ext cx="7111298" cy="40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B2CD-5246-4238-B15A-44BD9A05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SESI SUPER ADMIN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26ED-049E-4837-A77B-82FEA3C66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3968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super admin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3C1A2-E3F6-4D8E-842A-00A5D0B3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561968"/>
            <a:ext cx="7282248" cy="40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45AC-C554-4CC1-BA88-E6FB942D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ADMIN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519B-F181-40F9-A76A-2784F716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481858"/>
          </a:xfrm>
        </p:spPr>
        <p:txBody>
          <a:bodyPr/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, </a:t>
            </a:r>
            <a:r>
              <a:rPr lang="en-US" dirty="0" err="1"/>
              <a:t>menambahkan</a:t>
            </a:r>
            <a:r>
              <a:rPr lang="en-US" dirty="0"/>
              <a:t>, dan </a:t>
            </a:r>
            <a:r>
              <a:rPr lang="en-US" dirty="0" err="1"/>
              <a:t>menghapus</a:t>
            </a:r>
            <a:r>
              <a:rPr lang="en-US" dirty="0"/>
              <a:t> admin </a:t>
            </a:r>
            <a:r>
              <a:rPr lang="en-US" dirty="0" err="1"/>
              <a:t>biasa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C5712-E20E-417D-9527-8A22BAFD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04146"/>
            <a:ext cx="6875582" cy="38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5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C0E2-69F7-46F4-A937-98A71B5C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9B78-9E7F-436F-A818-8AFB1FDE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20913"/>
          </a:xfrm>
        </p:spPr>
        <p:txBody>
          <a:bodyPr/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list user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system.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E853C-6D9A-4630-91B2-F4F646FF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612182"/>
            <a:ext cx="6753120" cy="37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D96E-8E2B-43DB-90FB-B0C6A117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STOK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49F6-D750-40BF-BFCA-E16A736F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602471"/>
          </a:xfrm>
        </p:spPr>
        <p:txBody>
          <a:bodyPr/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tersedia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6E8DE-E3CC-4310-903C-04010D70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824758"/>
            <a:ext cx="6832928" cy="38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E040-BA25-4E88-9323-8A2FAB3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AWAL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9439D-D0D9-478B-821C-F9B7F4BA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3399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web </a:t>
            </a:r>
            <a:r>
              <a:rPr lang="en-US" dirty="0" err="1"/>
              <a:t>perpustakaan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B05D3-9636-4659-8EF3-596637A1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562226"/>
            <a:ext cx="6995050" cy="39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9A28-D12A-45BE-9272-BE47FC2E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PENDAFTARAN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FDD0-A762-4B31-AB7D-C667ADE1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61735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Klik</a:t>
            </a:r>
            <a:r>
              <a:rPr lang="en-US" dirty="0"/>
              <a:t> daftar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, dan </a:t>
            </a:r>
            <a:r>
              <a:rPr lang="en-US" dirty="0" err="1"/>
              <a:t>masukkan</a:t>
            </a:r>
            <a:r>
              <a:rPr lang="en-US" dirty="0"/>
              <a:t> data yang </a:t>
            </a:r>
            <a:r>
              <a:rPr lang="en-US" dirty="0" err="1"/>
              <a:t>diminta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submit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F08DA-3BCF-40EB-8B87-BCD626F9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839642"/>
            <a:ext cx="6865654" cy="3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9B87-1371-4A11-80B9-A7F0E27D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AWAL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CFD0E-4972-4981-BCAD-35282FCF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435188"/>
          </a:xfrm>
        </p:spPr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Ketika user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 dan login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6F45A-6FA5-4C25-92D8-227BD444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657476"/>
            <a:ext cx="6903308" cy="38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2BD-1E19-4AB4-B1E6-907FC07F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GALERI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36AF2-89B0-45D4-98F5-1F74F7F7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7459"/>
          </a:xfrm>
        </p:spPr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dipinjam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84794-664E-4AB7-BE8B-2C7EA995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639746"/>
            <a:ext cx="6732220" cy="37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1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5382-C158-437C-B029-CE346DFA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2335B-94FB-491B-9759-D47A1F7C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7984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Klik</a:t>
            </a:r>
            <a:r>
              <a:rPr lang="en-US" dirty="0"/>
              <a:t> detail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dan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pengembalian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Pinjam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A9774-E5AA-4AB3-959B-CBB71117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725146"/>
            <a:ext cx="6929914" cy="38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7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48E9-684D-408B-A108-643AD750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PEMINJAMAN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F2F7-DE8D-49EF-AB5F-823DBB0A5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84" y="2160589"/>
            <a:ext cx="8596668" cy="3880773"/>
          </a:xfrm>
        </p:spPr>
        <p:txBody>
          <a:bodyPr/>
          <a:lstStyle/>
          <a:p>
            <a:r>
              <a:rPr lang="en-US" dirty="0"/>
              <a:t>Di </a:t>
            </a:r>
            <a:r>
              <a:rPr lang="en-US" dirty="0" err="1"/>
              <a:t>sini</a:t>
            </a:r>
            <a:r>
              <a:rPr lang="en-US" dirty="0"/>
              <a:t>, user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9DD8B-6EB1-4B5F-91FC-F5183963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05" y="2632007"/>
            <a:ext cx="7360476" cy="4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7B6B-F6BB-4BE8-AC62-C5189B8E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B59B-0847-4005-88E2-9BDB271D1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51138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user,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berkehendak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02620-2001-405C-86F8-BACAF0DE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33676"/>
            <a:ext cx="6705598" cy="37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8E7E-3888-4B07-B36E-32151A2E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SESI ADMIN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4F3B-4AF8-4BA0-B021-7A6CB536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515554"/>
          </a:xfrm>
        </p:spPr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admin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162FF-FCE2-489C-ACB5-C700820A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737842"/>
            <a:ext cx="6765172" cy="38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60</TotalTime>
  <Words>235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Century Gothic</vt:lpstr>
      <vt:lpstr>Wingdings 2</vt:lpstr>
      <vt:lpstr>Quotable</vt:lpstr>
      <vt:lpstr>UAS PRAKTIKUM WEB</vt:lpstr>
      <vt:lpstr>TAMPILAN AWAL</vt:lpstr>
      <vt:lpstr>PENDAFTARAN USER</vt:lpstr>
      <vt:lpstr>TAMPILAN AWAL USER</vt:lpstr>
      <vt:lpstr>GALERI BUKU</vt:lpstr>
      <vt:lpstr>DETAIL BUKU</vt:lpstr>
      <vt:lpstr>STATUS PEMINJAMAN</vt:lpstr>
      <vt:lpstr>PROFIL USER</vt:lpstr>
      <vt:lpstr>SESI ADMIN</vt:lpstr>
      <vt:lpstr>DATA BUKU</vt:lpstr>
      <vt:lpstr>EDIT BUKU</vt:lpstr>
      <vt:lpstr>DAFTAR KATEGORI</vt:lpstr>
      <vt:lpstr>STATUS PINJAMAN</vt:lpstr>
      <vt:lpstr>SESI SUPER ADMIN</vt:lpstr>
      <vt:lpstr>DAFTAR ADMIN</vt:lpstr>
      <vt:lpstr>DAFTAR USER</vt:lpstr>
      <vt:lpstr>STOK BUKU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UAS PRAKTIKUM WEB</dc:title>
  <dc:creator>Five-seveN</dc:creator>
  <cp:lastModifiedBy>Undercover Indomie</cp:lastModifiedBy>
  <cp:revision>8</cp:revision>
  <dcterms:created xsi:type="dcterms:W3CDTF">2020-05-28T12:51:06Z</dcterms:created>
  <dcterms:modified xsi:type="dcterms:W3CDTF">2020-05-28T14:10:38Z</dcterms:modified>
</cp:coreProperties>
</file>